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44" r:id="rId14"/>
    <p:sldId id="346" r:id="rId15"/>
    <p:sldId id="319" r:id="rId16"/>
    <p:sldId id="318" r:id="rId17"/>
    <p:sldId id="324" r:id="rId18"/>
    <p:sldId id="349" r:id="rId19"/>
    <p:sldId id="351" r:id="rId20"/>
    <p:sldId id="352" r:id="rId21"/>
    <p:sldId id="350" r:id="rId22"/>
    <p:sldId id="353" r:id="rId23"/>
    <p:sldId id="342" r:id="rId24"/>
    <p:sldId id="376" r:id="rId25"/>
    <p:sldId id="377" r:id="rId26"/>
    <p:sldId id="355" r:id="rId27"/>
    <p:sldId id="363" r:id="rId28"/>
    <p:sldId id="357" r:id="rId29"/>
    <p:sldId id="356" r:id="rId30"/>
    <p:sldId id="337" r:id="rId31"/>
    <p:sldId id="339" r:id="rId32"/>
    <p:sldId id="373" r:id="rId33"/>
    <p:sldId id="332" r:id="rId34"/>
    <p:sldId id="378" r:id="rId35"/>
    <p:sldId id="381" r:id="rId36"/>
    <p:sldId id="371" r:id="rId37"/>
    <p:sldId id="379" r:id="rId38"/>
    <p:sldId id="380" r:id="rId39"/>
    <p:sldId id="367" r:id="rId40"/>
    <p:sldId id="368" r:id="rId41"/>
    <p:sldId id="369" r:id="rId42"/>
    <p:sldId id="382" r:id="rId43"/>
    <p:sldId id="383" r:id="rId44"/>
    <p:sldId id="384" r:id="rId45"/>
    <p:sldId id="372" r:id="rId46"/>
    <p:sldId id="333" r:id="rId47"/>
    <p:sldId id="374" r:id="rId48"/>
    <p:sldId id="267" r:id="rId49"/>
    <p:sldId id="313" r:id="rId50"/>
    <p:sldId id="334" r:id="rId51"/>
    <p:sldId id="335" r:id="rId52"/>
    <p:sldId id="27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54"/>
    <p:restoredTop sz="96395"/>
  </p:normalViewPr>
  <p:slideViewPr>
    <p:cSldViewPr snapToGrid="0" snapToObjects="1">
      <p:cViewPr varScale="1">
        <p:scale>
          <a:sx n="119" d="100"/>
          <a:sy n="119" d="100"/>
        </p:scale>
        <p:origin x="216" y="89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23.08.22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23.08.22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23.08.22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23.08.22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23.08.22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23.08.22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23.08.22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23.08.22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23.08.22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23.08.22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23.08.22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23.08.22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lnSpcReduction="10000"/>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a:p>
            <a:r>
              <a:rPr lang="en-US" dirty="0"/>
              <a:t>Have a look at the “</a:t>
            </a:r>
            <a:r>
              <a:rPr lang="en-US" b="1" dirty="0"/>
              <a:t>Step 1 classes</a:t>
            </a:r>
            <a:r>
              <a:rPr lang="en-US" dirty="0"/>
              <a:t>” folder </a:t>
            </a:r>
          </a:p>
          <a:p>
            <a:r>
              <a:rPr lang="en-US" dirty="0"/>
              <a:t>Create a copy,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7C5A8656-8863-8CF0-840C-50029CE4F316}"/>
              </a:ext>
            </a:extLst>
          </p:cNvPr>
          <p:cNvSpPr txBox="1"/>
          <p:nvPr/>
        </p:nvSpPr>
        <p:spPr>
          <a:xfrm>
            <a:off x="5005791" y="5160050"/>
            <a:ext cx="5310908" cy="923330"/>
          </a:xfrm>
          <a:prstGeom prst="rect">
            <a:avLst/>
          </a:prstGeom>
          <a:solidFill>
            <a:srgbClr val="FFFF00"/>
          </a:solidFill>
        </p:spPr>
        <p:txBody>
          <a:bodyPr wrap="square">
            <a:spAutoFit/>
          </a:bodyPr>
          <a:lstStyle/>
          <a:p>
            <a:r>
              <a:rPr lang="de-DE" dirty="0"/>
              <a:t>Lisa: Are </a:t>
            </a:r>
            <a:r>
              <a:rPr lang="de-DE" dirty="0" err="1"/>
              <a:t>we</a:t>
            </a:r>
            <a:r>
              <a:rPr lang="de-DE" dirty="0"/>
              <a:t> </a:t>
            </a:r>
            <a:r>
              <a:rPr lang="de-DE" dirty="0" err="1"/>
              <a:t>going</a:t>
            </a:r>
            <a:r>
              <a:rPr lang="de-DE" dirty="0"/>
              <a:t> </a:t>
            </a:r>
            <a:r>
              <a:rPr lang="de-DE" dirty="0" err="1"/>
              <a:t>to</a:t>
            </a:r>
            <a:r>
              <a:rPr lang="de-DE" dirty="0"/>
              <a:t> live-code </a:t>
            </a:r>
            <a:r>
              <a:rPr lang="de-DE" dirty="0" err="1"/>
              <a:t>this</a:t>
            </a:r>
            <a:r>
              <a:rPr lang="de-DE" dirty="0"/>
              <a:t> </a:t>
            </a:r>
            <a:r>
              <a:rPr lang="de-DE" dirty="0" err="1"/>
              <a:t>part</a:t>
            </a:r>
            <a:r>
              <a:rPr lang="de-DE" dirty="0"/>
              <a:t>? </a:t>
            </a:r>
            <a:r>
              <a:rPr lang="de-DE" dirty="0" err="1"/>
              <a:t>Or</a:t>
            </a:r>
            <a:r>
              <a:rPr lang="de-DE" dirty="0"/>
              <a:t> just </a:t>
            </a:r>
            <a:r>
              <a:rPr lang="de-DE" dirty="0" err="1"/>
              <a:t>show</a:t>
            </a:r>
            <a:r>
              <a:rPr lang="de-DE" dirty="0"/>
              <a:t> </a:t>
            </a:r>
            <a:r>
              <a:rPr lang="de-DE" dirty="0" err="1"/>
              <a:t>the</a:t>
            </a:r>
            <a:r>
              <a:rPr lang="de-DE" dirty="0"/>
              <a:t> </a:t>
            </a:r>
            <a:r>
              <a:rPr lang="de-DE" dirty="0" err="1"/>
              <a:t>screenshots</a:t>
            </a:r>
            <a:r>
              <a:rPr lang="de-DE" dirty="0"/>
              <a:t>? </a:t>
            </a:r>
          </a:p>
          <a:p>
            <a:r>
              <a:rPr lang="de-DE" dirty="0"/>
              <a:t>Pietro: Live-code!</a:t>
            </a:r>
            <a:endParaRPr lang="en-CH" dirty="0"/>
          </a:p>
        </p:txBody>
      </p:sp>
    </p:spTree>
    <p:extLst>
      <p:ext uri="{BB962C8B-B14F-4D97-AF65-F5344CB8AC3E}">
        <p14:creationId xmlns:p14="http://schemas.microsoft.com/office/powerpoint/2010/main" val="174334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code changes (a simple renaming of the class, for instance)</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 or else save them separately and add the path in the JSON file</a:t>
            </a:r>
            <a:endParaRPr lang="en-CH" sz="2400" dirty="0"/>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1BF82801-BF86-6482-6177-FAA4352C38AB}"/>
              </a:ext>
            </a:extLst>
          </p:cNvPr>
          <p:cNvSpPr txBox="1"/>
          <p:nvPr/>
        </p:nvSpPr>
        <p:spPr>
          <a:xfrm>
            <a:off x="4367320" y="2228671"/>
            <a:ext cx="7305963" cy="1200329"/>
          </a:xfrm>
          <a:prstGeom prst="rect">
            <a:avLst/>
          </a:prstGeom>
          <a:solidFill>
            <a:srgbClr val="FFFF00"/>
          </a:solidFill>
        </p:spPr>
        <p:txBody>
          <a:bodyPr wrap="square">
            <a:spAutoFit/>
          </a:bodyPr>
          <a:lstStyle/>
          <a:p>
            <a:r>
              <a:rPr lang="en-CH" dirty="0"/>
              <a:t>JSON serialization: live-code 02a Serialization notebook</a:t>
            </a:r>
          </a:p>
          <a:p>
            <a:endParaRPr lang="en-CH" dirty="0"/>
          </a:p>
          <a:p>
            <a:r>
              <a:rPr lang="en-CH" dirty="0"/>
              <a:t>exercise: serialize it, not with pickle!</a:t>
            </a:r>
          </a:p>
          <a:p>
            <a:r>
              <a:rPr lang="en-CH" dirty="0"/>
              <a:t>Open discussion: what happens when the class changes?</a:t>
            </a:r>
          </a:p>
        </p:txBody>
      </p:sp>
    </p:spTree>
    <p:extLst>
      <p:ext uri="{BB962C8B-B14F-4D97-AF65-F5344CB8AC3E}">
        <p14:creationId xmlns:p14="http://schemas.microsoft.com/office/powerpoint/2010/main" val="284141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64365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b="1" dirty="0" err="1"/>
              <a:t>Serialize</a:t>
            </a:r>
            <a:r>
              <a:rPr lang="de-DE" b="1" dirty="0"/>
              <a:t> </a:t>
            </a:r>
            <a:r>
              <a:rPr lang="de-DE" b="1" dirty="0" err="1"/>
              <a:t>the</a:t>
            </a:r>
            <a:r>
              <a:rPr lang="de-DE" b="1" dirty="0"/>
              <a:t> Walker</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Create a copy of the notebook, and 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
        <p:nvSpPr>
          <p:cNvPr id="6" name="TextBox 5">
            <a:extLst>
              <a:ext uri="{FF2B5EF4-FFF2-40B4-BE49-F238E27FC236}">
                <a16:creationId xmlns:a16="http://schemas.microsoft.com/office/drawing/2014/main" id="{D8D0AB1A-9EE5-4C4D-CACE-3E141BBD7F57}"/>
              </a:ext>
            </a:extLst>
          </p:cNvPr>
          <p:cNvSpPr txBox="1"/>
          <p:nvPr/>
        </p:nvSpPr>
        <p:spPr>
          <a:xfrm>
            <a:off x="1161541" y="4652319"/>
            <a:ext cx="7305963" cy="1200329"/>
          </a:xfrm>
          <a:prstGeom prst="rect">
            <a:avLst/>
          </a:prstGeom>
          <a:solidFill>
            <a:srgbClr val="FFFF00"/>
          </a:solidFill>
        </p:spPr>
        <p:txBody>
          <a:bodyPr wrap="square">
            <a:spAutoFit/>
          </a:bodyPr>
          <a:lstStyle/>
          <a:p>
            <a:r>
              <a:rPr lang="en-CH" dirty="0"/>
              <a:t>Pietro: in the exercise at the moment, they only need to write “from_json”</a:t>
            </a:r>
          </a:p>
          <a:p>
            <a:endParaRPr lang="en-CH" dirty="0"/>
          </a:p>
          <a:p>
            <a:r>
              <a:rPr lang="en-CH" dirty="0"/>
              <a:t>Discussion in to_json: </a:t>
            </a:r>
            <a:r>
              <a:rPr lang="en-US" i="1" dirty="0"/>
              <a:t>what happens if the code breaks before the array is saved? What to do about it?</a:t>
            </a:r>
            <a:endParaRPr lang="en-CH" dirty="0"/>
          </a:p>
        </p:txBody>
      </p:sp>
    </p:spTree>
    <p:extLst>
      <p:ext uri="{BB962C8B-B14F-4D97-AF65-F5344CB8AC3E}">
        <p14:creationId xmlns:p14="http://schemas.microsoft.com/office/powerpoint/2010/main" val="939568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219892" y="5894685"/>
            <a:ext cx="3909189" cy="923330"/>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Live code </a:t>
            </a:r>
            <a:r>
              <a:rPr lang="de-DE" dirty="0" err="1">
                <a:solidFill>
                  <a:schemeClr val="tx1"/>
                </a:solidFill>
              </a:rPr>
              <a:t>this</a:t>
            </a:r>
            <a:endParaRPr lang="en-DE" dirty="0">
              <a:solidFill>
                <a:schemeClr val="tx1"/>
              </a:solidFill>
            </a:endParaRPr>
          </a:p>
        </p:txBody>
      </p:sp>
    </p:spTree>
    <p:extLst>
      <p:ext uri="{BB962C8B-B14F-4D97-AF65-F5344CB8AC3E}">
        <p14:creationId xmlns:p14="http://schemas.microsoft.com/office/powerpoint/2010/main" val="3623656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en-CH"/>
              <a:t>breaking </a:t>
            </a:r>
            <a:r>
              <a:rPr lang="en-CH"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Create a copy of the notebook. 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Tree>
    <p:extLst>
      <p:ext uri="{BB962C8B-B14F-4D97-AF65-F5344CB8AC3E}">
        <p14:creationId xmlns:p14="http://schemas.microsoft.com/office/powerpoint/2010/main" val="184532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Make a </a:t>
            </a:r>
            <a:r>
              <a:rPr lang="en-US" dirty="0" err="1"/>
              <a:t>params.json</a:t>
            </a:r>
            <a:r>
              <a:rPr lang="en-US" dirty="0"/>
              <a:t> file with all the relevant input parameters</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a:t>
            </a:r>
            <a:r>
              <a:rPr lang="en-US"/>
              <a:t>the trajectory</a:t>
            </a:r>
            <a:endParaRPr lang="en-US" dirty="0"/>
          </a:p>
          <a:p>
            <a:pPr marL="514350" indent="-514350">
              <a:buFont typeface="+mj-lt"/>
              <a:buAutoNum type="arabicPeriod"/>
            </a:pPr>
            <a:endParaRPr lang="en-CH" dirty="0"/>
          </a:p>
        </p:txBody>
      </p:sp>
    </p:spTree>
    <p:extLst>
      <p:ext uri="{BB962C8B-B14F-4D97-AF65-F5344CB8AC3E}">
        <p14:creationId xmlns:p14="http://schemas.microsoft.com/office/powerpoint/2010/main" val="21788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66456</TotalTime>
  <Words>4029</Words>
  <Application>Microsoft Macintosh PowerPoint</Application>
  <PresentationFormat>Widescreen</PresentationFormat>
  <Paragraphs>446</Paragraphs>
  <Slides>52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Consolas</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Persistence and serialization: Saving grouped data</vt:lpstr>
      <vt:lpstr>Serialization live coding</vt:lpstr>
      <vt:lpstr>Hands On: Serialize the Walker</vt:lpstr>
      <vt:lpstr>Break out the part that varies independently!</vt:lpstr>
      <vt:lpstr>Break out the part that varies!</vt:lpstr>
      <vt:lpstr>Break out the part that varies!</vt:lpstr>
      <vt:lpstr>Hands On: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PowerPoint Presentation</vt:lpstr>
      <vt:lpstr>Keep things open for extension</vt:lpstr>
      <vt:lpstr>Hooks patterns</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497</cp:revision>
  <cp:lastPrinted>2019-09-03T16:05:03Z</cp:lastPrinted>
  <dcterms:created xsi:type="dcterms:W3CDTF">2018-07-24T12:49:38Z</dcterms:created>
  <dcterms:modified xsi:type="dcterms:W3CDTF">2022-08-23T16:08:47Z</dcterms:modified>
</cp:coreProperties>
</file>